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2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1FEE-0950-45ED-A441-C9CC92DA9EB6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5272-94E9-48B2-89D7-D6D8528D23F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1FEE-0950-45ED-A441-C9CC92DA9EB6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5272-94E9-48B2-89D7-D6D8528D23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1FEE-0950-45ED-A441-C9CC92DA9EB6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5272-94E9-48B2-89D7-D6D8528D23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1FEE-0950-45ED-A441-C9CC92DA9EB6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5272-94E9-48B2-89D7-D6D8528D23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1FEE-0950-45ED-A441-C9CC92DA9EB6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5272-94E9-48B2-89D7-D6D8528D23F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1FEE-0950-45ED-A441-C9CC92DA9EB6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5272-94E9-48B2-89D7-D6D8528D23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1FEE-0950-45ED-A441-C9CC92DA9EB6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5272-94E9-48B2-89D7-D6D8528D23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1FEE-0950-45ED-A441-C9CC92DA9EB6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5272-94E9-48B2-89D7-D6D8528D23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1FEE-0950-45ED-A441-C9CC92DA9EB6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5272-94E9-48B2-89D7-D6D8528D23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1FEE-0950-45ED-A441-C9CC92DA9EB6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5272-94E9-48B2-89D7-D6D8528D23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1FEE-0950-45ED-A441-C9CC92DA9EB6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02E5272-94E9-48B2-89D7-D6D8528D23F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8FE1FEE-0950-45ED-A441-C9CC92DA9EB6}" type="datetimeFigureOut">
              <a:rPr lang="en-US" smtClean="0"/>
              <a:t>11/24/2016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02E5272-94E9-48B2-89D7-D6D8528D23F4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0070C0"/>
                </a:solidFill>
              </a:rPr>
              <a:t>Standards of Creating Documents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/>
              <a:t>ESTABLISH DOCUMENTATION STANDARDS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16/10/16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0070C0"/>
                </a:solidFill>
              </a:rPr>
              <a:t>Introduction 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dirty="0" smtClean="0"/>
              <a:t>I am familiar with a clinical organisation and the following discussion relates to the standards of creating new documents in a clinic or healthcare organisation</a:t>
            </a:r>
          </a:p>
          <a:p>
            <a:pPr>
              <a:buFont typeface="Courier New" pitchFamily="49" charset="0"/>
              <a:buChar char="o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</a:rPr>
              <a:t>Requirements for information Entry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Courier New" pitchFamily="49" charset="0"/>
              <a:buChar char="o"/>
            </a:pPr>
            <a:r>
              <a:rPr lang="en-US" dirty="0" smtClean="0"/>
              <a:t>Entry of information should follow the clearly written procedures to prevent errors and permit the retrieval of documents when needed.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The documents should be designed, prepared, stored and distributed with care.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 The content of the data should be unambiguous.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The documents need to be reviewed on a regular basis and kept up-to-date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Any correction to be made on the document should be authorised and then signed.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Documents that are essential to the organisation such as compliance documents should be backed up by being stored on duplicate files and use of hard disks and other storage mean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rgbClr val="0070C0"/>
                </a:solidFill>
              </a:rPr>
              <a:t>Storage, Output and Quality of Documents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dirty="0" smtClean="0"/>
              <a:t>All documents should be clearly labeled and named to facilitate quick and easier retrieval. 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The storage of the information should be economical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Documents are stored in a secure way in cabinets, files and computer system.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Documents should not be mixed up when storing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All archived boxes have their contents accurately and correctly listed.</a:t>
            </a:r>
          </a:p>
          <a:p>
            <a:pPr>
              <a:buFont typeface="Courier New" pitchFamily="49" charset="0"/>
              <a:buChar char="o"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Continued…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dirty="0" smtClean="0"/>
              <a:t>The documents produced in the document are of high quality in terms of the graphics, fonts and materials used.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The documents are labeled in correct grammar, appropriate logos and filling protocols.</a:t>
            </a:r>
          </a:p>
          <a:p>
            <a:pPr>
              <a:buFont typeface="Courier New" pitchFamily="49" charset="0"/>
              <a:buChar char="o"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</TotalTime>
  <Words>242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Standards of Creating Documents</vt:lpstr>
      <vt:lpstr>Introduction </vt:lpstr>
      <vt:lpstr>Requirements for information Entry</vt:lpstr>
      <vt:lpstr>Storage, Output and Quality of Documents</vt:lpstr>
      <vt:lpstr>Continued…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Standards of Creating Documents</dc:title>
  <dc:creator>Tito</dc:creator>
  <cp:lastModifiedBy>User</cp:lastModifiedBy>
  <cp:revision>5</cp:revision>
  <dcterms:created xsi:type="dcterms:W3CDTF">2016-10-19T09:41:31Z</dcterms:created>
  <dcterms:modified xsi:type="dcterms:W3CDTF">2016-11-24T02:50:49Z</dcterms:modified>
</cp:coreProperties>
</file>